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91" r:id="rId30"/>
    <p:sldId id="292" r:id="rId31"/>
    <p:sldId id="281" r:id="rId32"/>
    <p:sldId id="282" r:id="rId33"/>
    <p:sldId id="286" r:id="rId34"/>
    <p:sldId id="283" r:id="rId35"/>
    <p:sldId id="293" r:id="rId36"/>
    <p:sldId id="29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62775" autoAdjust="0"/>
  </p:normalViewPr>
  <p:slideViewPr>
    <p:cSldViewPr snapToGrid="0">
      <p:cViewPr varScale="1">
        <p:scale>
          <a:sx n="52" d="100"/>
          <a:sy n="52" d="100"/>
        </p:scale>
        <p:origin x="6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</a:t>
            </a:r>
            <a:r>
              <a:rPr lang="en-GB" baseline="0" dirty="0" smtClean="0"/>
              <a:t>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Interesting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529</Words>
  <Application>Microsoft Office PowerPoint</Application>
  <PresentationFormat>Widescreen</PresentationFormat>
  <Paragraphs>163</Paragraphs>
  <Slides>37</Slides>
  <Notes>34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97</cp:revision>
  <dcterms:created xsi:type="dcterms:W3CDTF">2015-04-14T05:13:24Z</dcterms:created>
  <dcterms:modified xsi:type="dcterms:W3CDTF">2015-04-23T06:14:44Z</dcterms:modified>
</cp:coreProperties>
</file>